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361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DBFF"/>
    <a:srgbClr val="5DFFA6"/>
    <a:srgbClr val="008A3E"/>
    <a:srgbClr val="5C8E26"/>
    <a:srgbClr val="9966FF"/>
    <a:srgbClr val="6AA343"/>
    <a:srgbClr val="FF69EA"/>
    <a:srgbClr val="C4A7FF"/>
    <a:srgbClr val="C5F0FF"/>
    <a:srgbClr val="A7F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CBDA-FD9B-493A-9341-A7EF49859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8BEA-4EEE-40DA-80F3-C453AF7E9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05F36-A96D-47E2-8C76-B7830038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5AE2B-8FEC-4BD6-A332-8411C406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A7B00-4D03-45C4-B4A3-986A37C4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2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6C07-3105-441A-B9CE-D49D6D530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88FF7-023D-49B4-AAC9-8843606D2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F148C-28B3-407F-B8DB-A759524C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82865-E6CD-40CB-A486-AEA4E366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E58EA-95EB-48F2-969F-E1A95818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9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71583-7A1C-4E43-9CE2-3FD05F9DE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F3D86-3077-44F0-9FB3-28AE11223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C8C35-1625-40DB-884C-73B495E6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6899-6B49-4893-AECE-BBC897CD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D4E77-19B5-48A7-9D49-09A74261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7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18195-2935-49F1-82F3-E44A9ED67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AF200-FBB8-45ED-85D8-442EFD98B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EFA10-5B61-4157-87AC-5290B37B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EDD19-885E-43F2-89C0-17B807B8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70881-1E96-4745-8AF1-3B344B88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0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F364-EB56-4D72-B78B-E0CA251A1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41607-8AEA-45CA-97B1-45DB14D01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86F8C-0F64-4D03-B07B-2DB5FB53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5953-F0ED-4E6C-99E6-1266444A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8A2F4-8047-43DC-B1FE-B77FA618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5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3085-4BF6-4ACE-B8CB-69B9E02D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1EC70-AB77-4899-AE55-EAA7BB4BC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1F411-BC5D-48C1-B5B2-7F618CD63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3EDDB-78A2-4243-AFDB-98546D854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9D6B4-3561-426F-9871-BB6FC2831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7142C-A8F0-4FE5-8342-ABB0D6266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3916A-0ABD-4024-A2C5-754B86DAD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5AECE-D67E-493D-A3EE-6FA610FBD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044CC-8089-401B-A702-43A76CAE7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D3026C-88F3-4DCC-8190-FC7F60EE8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208858-378B-4441-B402-02345B0EE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CC42E-D923-4CED-BC7A-BDA1397C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7336E2-E466-4183-AAB7-C32C2EEB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65FDAD-F6A9-4BD7-BCA7-B2E7B664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1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80913-8795-40D0-9F62-9039DCB2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F456C-828A-4CAE-A44E-69314F1FD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1C0799-CE48-4180-A3DC-B8BC5F98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92060-7C5D-4FF1-8DB0-7836DB2C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7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B2E82B-6B35-4B63-9905-A042819F3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C9F76-E9D0-4622-89B5-FF6C4CEC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AA4B5-4B37-4BE5-9817-A1C104CC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1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3468F-7CE2-4C9D-8F11-56AD0020F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CD20A-1B69-4035-992F-E00A19B6A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96ABF6-A206-4C64-8462-3964D46CB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605EC-6D79-4B84-B691-F95265F91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D5B1E-DBB7-49FF-8CFD-1D5535435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D40C6-2601-41BE-83EB-F6EAB0BF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9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25FA-9E3F-4488-AAF0-9F42AAEA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CE3196-E7A6-4B2B-900E-13320994DA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575EF-6E48-443B-A65D-8C54FD74B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5CD42-AAB7-4B40-9093-B84C64698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E376F-ED9C-4346-9204-60E99D78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65BF2-03EA-42A9-A3E5-BDB141E1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9DC698-3D99-463D-9AB7-BB334573C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82F95-1930-4F6B-9173-8DC7E76DE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FC03B-0E00-489A-977F-324CB0C5C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39234-0255-46A6-B609-A90CDFAF01A3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65C2D-775B-452B-AF6A-AB02B6194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7A7D4-3C4D-44BC-B7A6-ED2ECF126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18DB-1DC0-4FDA-9D21-7E39B9945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0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E878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EC1AE-30A0-48D1-A57A-01DE81D6F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</a:rPr>
              <a:t>Potomac Heritage National Scenic Trail (PHNST)</a:t>
            </a:r>
            <a:br>
              <a:rPr lang="en-US" sz="1800" dirty="0">
                <a:solidFill>
                  <a:srgbClr val="FFFFFF"/>
                </a:solidFill>
              </a:rPr>
            </a:br>
            <a:br>
              <a:rPr lang="en-US" sz="1800" dirty="0">
                <a:solidFill>
                  <a:srgbClr val="FFFFFF"/>
                </a:solidFill>
              </a:rPr>
            </a:br>
            <a:r>
              <a:rPr lang="en-US" sz="1800" dirty="0">
                <a:solidFill>
                  <a:srgbClr val="FFFFFF"/>
                </a:solidFill>
              </a:rPr>
              <a:t>Route at Harpers Ferry NHP</a:t>
            </a:r>
            <a:br>
              <a:rPr lang="en-US" sz="1800" dirty="0">
                <a:solidFill>
                  <a:srgbClr val="FFFFFF"/>
                </a:solidFill>
              </a:rPr>
            </a:b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C84D0FB1-2975-4114-9DDB-43FBCEB9DC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6" r="1" b="11142"/>
          <a:stretch/>
        </p:blipFill>
        <p:spPr>
          <a:xfrm>
            <a:off x="327547" y="321733"/>
            <a:ext cx="7058306" cy="403215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0F710-F16A-453A-8E1E-3AB034028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5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5889FC20-49A2-4327-9F83-CF58CA2B7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6729"/>
            <a:ext cx="12192000" cy="50045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ECF381-F7A2-4011-A1A4-B667DC4DF49C}"/>
              </a:ext>
            </a:extLst>
          </p:cNvPr>
          <p:cNvSpPr txBox="1"/>
          <p:nvPr/>
        </p:nvSpPr>
        <p:spPr>
          <a:xfrm>
            <a:off x="10543430" y="1908312"/>
            <a:ext cx="14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Pitcher’s Mill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D47202-DB61-4213-B520-02861C731820}"/>
              </a:ext>
            </a:extLst>
          </p:cNvPr>
          <p:cNvSpPr/>
          <p:nvPr/>
        </p:nvSpPr>
        <p:spPr>
          <a:xfrm>
            <a:off x="5337907" y="1820985"/>
            <a:ext cx="1250461" cy="609600"/>
          </a:xfrm>
          <a:prstGeom prst="rect">
            <a:avLst/>
          </a:prstGeom>
          <a:noFill/>
          <a:ln w="50800">
            <a:solidFill>
              <a:srgbClr val="6CE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7C3F72-36BC-4E9B-9383-46637A433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18" y="163010"/>
            <a:ext cx="8149667" cy="71331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6CE4FC"/>
                </a:solidFill>
              </a:rPr>
              <a:t>To complete PHNST at Harpers Ferry NHP we need: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97B9460-9C9C-4C45-BA1F-739AF9CAAA25}"/>
              </a:ext>
            </a:extLst>
          </p:cNvPr>
          <p:cNvSpPr txBox="1">
            <a:spLocks/>
          </p:cNvSpPr>
          <p:nvPr/>
        </p:nvSpPr>
        <p:spPr>
          <a:xfrm>
            <a:off x="5536827" y="1141860"/>
            <a:ext cx="3359524" cy="6096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6CE4FC"/>
                </a:solidFill>
              </a:rPr>
              <a:t>2. Revive NPS’s FY 2017 LWCF request for </a:t>
            </a:r>
          </a:p>
          <a:p>
            <a:r>
              <a:rPr lang="en-US" sz="2000" b="1" dirty="0">
                <a:solidFill>
                  <a:srgbClr val="6CE4FC"/>
                </a:solidFill>
              </a:rPr>
              <a:t>R.O.W at two properties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7DCF05F-CCCA-4446-9923-7C0FD7A5A161}"/>
              </a:ext>
            </a:extLst>
          </p:cNvPr>
          <p:cNvSpPr txBox="1">
            <a:spLocks/>
          </p:cNvSpPr>
          <p:nvPr/>
        </p:nvSpPr>
        <p:spPr>
          <a:xfrm>
            <a:off x="1641588" y="1309059"/>
            <a:ext cx="2837082" cy="59701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AutoNum type="arabicPeriod"/>
            </a:pPr>
            <a:r>
              <a:rPr lang="en-US" sz="2000" b="1" dirty="0">
                <a:solidFill>
                  <a:srgbClr val="6CE4FC"/>
                </a:solidFill>
              </a:rPr>
              <a:t>Reopen 1990’s route </a:t>
            </a:r>
          </a:p>
          <a:p>
            <a:r>
              <a:rPr lang="en-US" sz="2000" b="1" dirty="0">
                <a:solidFill>
                  <a:srgbClr val="6CE4FC"/>
                </a:solidFill>
              </a:rPr>
              <a:t>for Appalachian Trail in HFNP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2D20D2-C1A8-475D-80BA-7753C6216554}"/>
              </a:ext>
            </a:extLst>
          </p:cNvPr>
          <p:cNvSpPr/>
          <p:nvPr/>
        </p:nvSpPr>
        <p:spPr>
          <a:xfrm>
            <a:off x="3375758" y="2017062"/>
            <a:ext cx="729518" cy="516588"/>
          </a:xfrm>
          <a:prstGeom prst="rect">
            <a:avLst/>
          </a:prstGeom>
          <a:noFill/>
          <a:ln w="50800">
            <a:solidFill>
              <a:srgbClr val="6CE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FBF5D52-F19B-407D-85E9-0B421B26BCC0}"/>
              </a:ext>
            </a:extLst>
          </p:cNvPr>
          <p:cNvSpPr/>
          <p:nvPr/>
        </p:nvSpPr>
        <p:spPr>
          <a:xfrm rot="3449042">
            <a:off x="9258126" y="2219480"/>
            <a:ext cx="4088107" cy="3516850"/>
          </a:xfrm>
          <a:prstGeom prst="ellipse">
            <a:avLst/>
          </a:prstGeom>
          <a:solidFill>
            <a:srgbClr val="92D05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3F5FE9-52D2-4AD7-AC43-2BCC4FC3EEA1}"/>
              </a:ext>
            </a:extLst>
          </p:cNvPr>
          <p:cNvSpPr txBox="1"/>
          <p:nvPr/>
        </p:nvSpPr>
        <p:spPr>
          <a:xfrm rot="17745134">
            <a:off x="9763840" y="2957522"/>
            <a:ext cx="2133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George’s Mill Road:</a:t>
            </a:r>
          </a:p>
          <a:p>
            <a:r>
              <a:rPr lang="en-US" b="1" dirty="0">
                <a:solidFill>
                  <a:schemeClr val="bg1"/>
                </a:solidFill>
              </a:rPr>
              <a:t>Gateway to network</a:t>
            </a:r>
          </a:p>
          <a:p>
            <a:r>
              <a:rPr lang="en-US" b="1" dirty="0">
                <a:solidFill>
                  <a:schemeClr val="bg1"/>
                </a:solidFill>
              </a:rPr>
              <a:t>Of Unpaved Roads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1DF964B-27AB-4054-864D-C0EEF0FCD461}"/>
              </a:ext>
            </a:extLst>
          </p:cNvPr>
          <p:cNvSpPr txBox="1">
            <a:spLocks/>
          </p:cNvSpPr>
          <p:nvPr/>
        </p:nvSpPr>
        <p:spPr>
          <a:xfrm rot="19526716">
            <a:off x="1604810" y="2734409"/>
            <a:ext cx="1747692" cy="21819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rgbClr val="FFFF00"/>
                </a:solidFill>
              </a:rPr>
              <a:t>State Park/Appalachian Trail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DB0B96B-FF2C-4446-A684-CF55802CB92D}"/>
              </a:ext>
            </a:extLst>
          </p:cNvPr>
          <p:cNvSpPr txBox="1">
            <a:spLocks/>
          </p:cNvSpPr>
          <p:nvPr/>
        </p:nvSpPr>
        <p:spPr>
          <a:xfrm rot="17365455">
            <a:off x="10883188" y="3061832"/>
            <a:ext cx="1515367" cy="24964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rgbClr val="FFFF00"/>
                </a:solidFill>
              </a:rPr>
              <a:t>Georges Mill Road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25DFB84-30E6-CBD3-6B14-1E5B6C50B4A7}"/>
              </a:ext>
            </a:extLst>
          </p:cNvPr>
          <p:cNvSpPr txBox="1">
            <a:spLocks/>
          </p:cNvSpPr>
          <p:nvPr/>
        </p:nvSpPr>
        <p:spPr>
          <a:xfrm>
            <a:off x="4821225" y="3787217"/>
            <a:ext cx="3438227" cy="51372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6CE4FC"/>
                </a:solidFill>
              </a:rPr>
              <a:t>3. Establish a trail along the 19</a:t>
            </a:r>
            <a:r>
              <a:rPr lang="en-US" sz="2000" b="1" baseline="30000" dirty="0">
                <a:solidFill>
                  <a:srgbClr val="6CE4FC"/>
                </a:solidFill>
              </a:rPr>
              <a:t>th</a:t>
            </a:r>
            <a:r>
              <a:rPr lang="en-US" sz="2000" b="1" dirty="0">
                <a:solidFill>
                  <a:srgbClr val="6CE4FC"/>
                </a:solidFill>
              </a:rPr>
              <a:t> century discontinued road along the river</a:t>
            </a: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2FB4CFF6-F4C4-9224-7FE1-85AF4A10B0C1}"/>
              </a:ext>
            </a:extLst>
          </p:cNvPr>
          <p:cNvSpPr/>
          <p:nvPr/>
        </p:nvSpPr>
        <p:spPr>
          <a:xfrm rot="987438">
            <a:off x="8342223" y="2659030"/>
            <a:ext cx="83038" cy="1298945"/>
          </a:xfrm>
          <a:prstGeom prst="upArrow">
            <a:avLst/>
          </a:prstGeom>
          <a:solidFill>
            <a:srgbClr val="75DB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5D01A7D7-31F9-A110-849B-379E1A3EBDA0}"/>
              </a:ext>
            </a:extLst>
          </p:cNvPr>
          <p:cNvSpPr/>
          <p:nvPr/>
        </p:nvSpPr>
        <p:spPr>
          <a:xfrm>
            <a:off x="5002935" y="2156889"/>
            <a:ext cx="80066" cy="1615923"/>
          </a:xfrm>
          <a:prstGeom prst="upArrow">
            <a:avLst/>
          </a:prstGeom>
          <a:solidFill>
            <a:srgbClr val="75DB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7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39D7A4-694E-750D-C30A-0DB4AEB95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923" y="1138286"/>
            <a:ext cx="10080396" cy="567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47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42139</TotalTime>
  <Words>85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Potomac Heritage National Scenic Trail (PHNST)  Route at Harpers Ferry NHP </vt:lpstr>
      <vt:lpstr>To complete PHNST at Harpers Ferry NHP we need: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Potomac Heritage Trail Bles Park to Hidden Lane  Volume 1 of PHTA’s Trail Analysis  Broad Run/Goose Creek</dc:title>
  <dc:creator>william niedringhaus</dc:creator>
  <cp:lastModifiedBy>william niedringhaus</cp:lastModifiedBy>
  <cp:revision>87</cp:revision>
  <cp:lastPrinted>2023-09-25T15:10:44Z</cp:lastPrinted>
  <dcterms:created xsi:type="dcterms:W3CDTF">2020-03-07T18:16:22Z</dcterms:created>
  <dcterms:modified xsi:type="dcterms:W3CDTF">2024-01-01T12:53:59Z</dcterms:modified>
</cp:coreProperties>
</file>